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0"/>
  </p:notesMasterIdLst>
  <p:sldIdLst>
    <p:sldId id="256" r:id="rId2"/>
    <p:sldId id="1122" r:id="rId3"/>
    <p:sldId id="471" r:id="rId4"/>
    <p:sldId id="1201" r:id="rId5"/>
    <p:sldId id="1123" r:id="rId6"/>
    <p:sldId id="1124" r:id="rId7"/>
    <p:sldId id="499" r:id="rId8"/>
    <p:sldId id="1169" r:id="rId9"/>
    <p:sldId id="1170" r:id="rId10"/>
    <p:sldId id="1171" r:id="rId11"/>
    <p:sldId id="1172" r:id="rId12"/>
    <p:sldId id="1173" r:id="rId13"/>
    <p:sldId id="1162" r:id="rId14"/>
    <p:sldId id="584" r:id="rId15"/>
    <p:sldId id="1196" r:id="rId16"/>
    <p:sldId id="1197" r:id="rId17"/>
    <p:sldId id="1200" r:id="rId18"/>
    <p:sldId id="1198" r:id="rId19"/>
    <p:sldId id="1110" r:id="rId20"/>
    <p:sldId id="872" r:id="rId21"/>
    <p:sldId id="509" r:id="rId22"/>
    <p:sldId id="1126" r:id="rId23"/>
    <p:sldId id="1127" r:id="rId24"/>
    <p:sldId id="1128" r:id="rId25"/>
    <p:sldId id="1129" r:id="rId26"/>
    <p:sldId id="1130" r:id="rId27"/>
    <p:sldId id="572" r:id="rId28"/>
    <p:sldId id="1155" r:id="rId29"/>
    <p:sldId id="551" r:id="rId30"/>
    <p:sldId id="869" r:id="rId31"/>
    <p:sldId id="1025" r:id="rId32"/>
    <p:sldId id="1036" r:id="rId33"/>
    <p:sldId id="591" r:id="rId34"/>
    <p:sldId id="590" r:id="rId35"/>
    <p:sldId id="588" r:id="rId36"/>
    <p:sldId id="589" r:id="rId37"/>
    <p:sldId id="1132" r:id="rId38"/>
    <p:sldId id="1133" r:id="rId39"/>
    <p:sldId id="1093" r:id="rId40"/>
    <p:sldId id="1102" r:id="rId41"/>
    <p:sldId id="1113" r:id="rId42"/>
    <p:sldId id="1114" r:id="rId43"/>
    <p:sldId id="1165" r:id="rId44"/>
    <p:sldId id="1166" r:id="rId45"/>
    <p:sldId id="1167" r:id="rId46"/>
    <p:sldId id="1011" r:id="rId47"/>
    <p:sldId id="733" r:id="rId48"/>
    <p:sldId id="1015" r:id="rId49"/>
    <p:sldId id="1016" r:id="rId50"/>
    <p:sldId id="1017" r:id="rId51"/>
    <p:sldId id="1018" r:id="rId52"/>
    <p:sldId id="736" r:id="rId53"/>
    <p:sldId id="738" r:id="rId54"/>
    <p:sldId id="746" r:id="rId55"/>
    <p:sldId id="734" r:id="rId56"/>
    <p:sldId id="1174" r:id="rId57"/>
    <p:sldId id="1175" r:id="rId58"/>
    <p:sldId id="550" r:id="rId5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201"/>
            <p14:sldId id="1123"/>
            <p14:sldId id="1124"/>
            <p14:sldId id="499"/>
            <p14:sldId id="1169"/>
            <p14:sldId id="1170"/>
            <p14:sldId id="1171"/>
            <p14:sldId id="1172"/>
            <p14:sldId id="1173"/>
            <p14:sldId id="1162"/>
            <p14:sldId id="584"/>
            <p14:sldId id="1196"/>
            <p14:sldId id="1197"/>
            <p14:sldId id="1200"/>
            <p14:sldId id="1198"/>
            <p14:sldId id="1110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5EA985"/>
    <a:srgbClr val="41719C"/>
    <a:srgbClr val="B58900"/>
    <a:srgbClr val="025249"/>
    <a:srgbClr val="D4EBE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59"/>
    <p:restoredTop sz="96853" autoAdjust="0"/>
  </p:normalViewPr>
  <p:slideViewPr>
    <p:cSldViewPr snapToGrid="0" snapToObjects="1">
      <p:cViewPr varScale="1">
        <p:scale>
          <a:sx n="165" d="100"/>
          <a:sy n="165" d="100"/>
        </p:scale>
        <p:origin x="216" y="9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3.png>
</file>

<file path=ppt/media/image2.png>
</file>

<file path=ppt/media/image20.png>
</file>

<file path=ppt/media/image21.png>
</file>

<file path=ppt/media/image2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11.05.23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00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5/11/23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566278C-8B2F-7C4D-3043-1997C80AF2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9" t="23371" b="9488"/>
          <a:stretch/>
        </p:blipFill>
        <p:spPr>
          <a:xfrm>
            <a:off x="0" y="-266894"/>
            <a:ext cx="9144000" cy="541039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4044127" y="2060345"/>
            <a:ext cx="15254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Spring Meetup München | 11. Mai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2725" y="143263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232058" y="512381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086867" y="4013744"/>
            <a:ext cx="578098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/spring-munich-2023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3212269" y="2357256"/>
            <a:ext cx="58459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784783" y="3275080"/>
            <a:ext cx="62088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und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995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81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760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3712307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D08900B4-CB46-6540-8ABF-A7F257B50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46" y="423447"/>
            <a:ext cx="8863507" cy="3504177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7631DE1-CB50-E481-0F76-1304B6A135A8}"/>
              </a:ext>
            </a:extLst>
          </p:cNvPr>
          <p:cNvSpPr/>
          <p:nvPr/>
        </p:nvSpPr>
        <p:spPr>
          <a:xfrm>
            <a:off x="1172150" y="632102"/>
            <a:ext cx="2583641" cy="319119"/>
          </a:xfrm>
          <a:prstGeom prst="rect">
            <a:avLst/>
          </a:prstGeom>
          <a:solidFill>
            <a:srgbClr val="FFFF0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2339E6-D228-D745-0E3A-00448E384EA6}"/>
              </a:ext>
            </a:extLst>
          </p:cNvPr>
          <p:cNvSpPr/>
          <p:nvPr/>
        </p:nvSpPr>
        <p:spPr>
          <a:xfrm>
            <a:off x="1172150" y="1135797"/>
            <a:ext cx="4531226" cy="319119"/>
          </a:xfrm>
          <a:prstGeom prst="rect">
            <a:avLst/>
          </a:prstGeom>
          <a:solidFill>
            <a:srgbClr val="FFFF0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72D4427-75FA-6333-98B7-E6B9EDB74A89}"/>
              </a:ext>
            </a:extLst>
          </p:cNvPr>
          <p:cNvSpPr/>
          <p:nvPr/>
        </p:nvSpPr>
        <p:spPr>
          <a:xfrm>
            <a:off x="1179899" y="1600746"/>
            <a:ext cx="5197654" cy="319119"/>
          </a:xfrm>
          <a:prstGeom prst="rect">
            <a:avLst/>
          </a:prstGeom>
          <a:solidFill>
            <a:srgbClr val="FFFF0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/spring-munich-2023</a:t>
            </a:r>
            <a:r>
              <a:rPr lang="de-DE" sz="1800" b="1" spc="40">
                <a:solidFill>
                  <a:srgbClr val="41719C"/>
                </a:solidFill>
              </a:rPr>
              <a:t> </a:t>
            </a:r>
            <a:r>
              <a:rPr lang="de-DE" sz="1800" b="1" spc="40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2989</Words>
  <Application>Microsoft Macintosh PowerPoint</Application>
  <PresentationFormat>Bildschirmpräsentation (16:9)</PresentationFormat>
  <Paragraphs>611</Paragraphs>
  <Slides>58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7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Spring Meetup München | 11. Mai 2023 | @nilshartmann</vt:lpstr>
      <vt:lpstr>https://nilshartmann.net</vt:lpstr>
      <vt:lpstr>PowerPoint-Präsentation</vt:lpstr>
      <vt:lpstr>PowerPoint-Präsentation</vt:lpstr>
      <vt:lpstr>PowerPoint-Präsentation</vt:lpstr>
      <vt:lpstr>GraphQL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1214</cp:revision>
  <cp:lastPrinted>2019-09-03T13:49:24Z</cp:lastPrinted>
  <dcterms:created xsi:type="dcterms:W3CDTF">2016-03-28T15:59:53Z</dcterms:created>
  <dcterms:modified xsi:type="dcterms:W3CDTF">2023-05-11T15:55:23Z</dcterms:modified>
</cp:coreProperties>
</file>